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86" d="100"/>
          <a:sy n="86" d="100"/>
        </p:scale>
        <p:origin x="-3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1C820-F23B-6243-A97D-5A207C3380BE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1AD18-198B-0B4F-AE79-AE72BFD23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82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F6FE1-B874-6045-9570-B774C5FD4B1E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11DBD-6A30-2F46-AB55-498F4F555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66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11718-E327-BA4E-86A1-66945EB94250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6B631-3F10-AC49-ABE5-7A6D9D304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166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E5FB7-C254-9847-A5B0-3D0833C5365C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DA66E-D06C-C14E-80F4-67BA7A1141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45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FEBB6-B523-0A46-9947-F6B5A56888ED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75D1A-7127-6447-A439-D1E30A7A5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453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0C2AA-4BBA-3442-A33B-04C0DE65A3B1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9E15B-CA90-E443-8F7B-EFEC5FFBEB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7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4A615-E6BD-8941-9714-728C2F1F3A38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650B9-8C95-E74D-AF44-76A23D38EF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684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CA0D6-3B70-3846-9F0A-D285F78A71E8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AAFB5-053B-1047-950D-2CDC9B56B3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90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5C051-C3E8-6C46-A3B0-6EA8463CA0A2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C3FB6-5521-234C-A098-E9FE091A6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41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3A4C6-BBD1-2F45-B149-90750BCA9CD5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A24F-8726-2A48-A0C4-10530E72AA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928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3F4D1-12B6-F04D-8A33-25C516711704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49BB3-D6FA-9146-8325-72D3792FDB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6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3F863EF-D9A6-8447-9957-17BC7FE85993}" type="datetime1">
              <a:rPr lang="en-US"/>
              <a:pPr>
                <a:defRPr/>
              </a:pPr>
              <a:t>2/12/15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31CE13D5-B7C8-464D-B767-C1AF198E3F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Gilbert &amp; George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(Gilbert </a:t>
            </a:r>
            <a:r>
              <a:rPr lang="en-US" dirty="0" err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Proesch</a:t>
            </a:r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 and George </a:t>
            </a:r>
            <a:r>
              <a:rPr lang="en-US" dirty="0" err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Passmore</a:t>
            </a:r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)</a:t>
            </a: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1984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9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271" r="-29271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</p:spTree>
    <p:extLst>
      <p:ext uri="{BB962C8B-B14F-4D97-AF65-F5344CB8AC3E}">
        <p14:creationId xmlns:p14="http://schemas.microsoft.com/office/powerpoint/2010/main" val="1560393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  <p:pic>
        <p:nvPicPr>
          <p:cNvPr id="5" name="Content Placeholder 4" descr="gilbertGeorge10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362" r="-58362"/>
          <a:stretch>
            <a:fillRect/>
          </a:stretch>
        </p:blipFill>
        <p:spPr>
          <a:xfrm>
            <a:off x="-311239" y="1"/>
            <a:ext cx="12467579" cy="6856688"/>
          </a:xfrm>
        </p:spPr>
      </p:pic>
    </p:spTree>
    <p:extLst>
      <p:ext uri="{BB962C8B-B14F-4D97-AF65-F5344CB8AC3E}">
        <p14:creationId xmlns:p14="http://schemas.microsoft.com/office/powerpoint/2010/main" val="148301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613" r="-30613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</p:spTree>
    <p:extLst>
      <p:ext uri="{BB962C8B-B14F-4D97-AF65-F5344CB8AC3E}">
        <p14:creationId xmlns:p14="http://schemas.microsoft.com/office/powerpoint/2010/main" val="3263810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25" r="-30225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546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3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5333" r="-15333"/>
          <a:stretch>
            <a:fillRect/>
          </a:stretch>
        </p:blipFill>
        <p:spPr>
          <a:xfrm>
            <a:off x="228600" y="-35957"/>
            <a:ext cx="8651185" cy="6488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0393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554" r="-29554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301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5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840" r="-29840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810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16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802" r="-28802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546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gilbertGeorge01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895" r="-28895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2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840" r="-29840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</p:spTree>
    <p:extLst>
      <p:ext uri="{BB962C8B-B14F-4D97-AF65-F5344CB8AC3E}">
        <p14:creationId xmlns:p14="http://schemas.microsoft.com/office/powerpoint/2010/main" val="3283365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3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069" r="-34069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Gilbert &amp; George</a:t>
            </a:r>
          </a:p>
        </p:txBody>
      </p:sp>
    </p:spTree>
    <p:extLst>
      <p:ext uri="{BB962C8B-B14F-4D97-AF65-F5344CB8AC3E}">
        <p14:creationId xmlns:p14="http://schemas.microsoft.com/office/powerpoint/2010/main" val="1053930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460" r="-29460"/>
          <a:stretch>
            <a:fillRect/>
          </a:stretch>
        </p:blipFill>
        <p:spPr>
          <a:xfrm>
            <a:off x="914399" y="-12700"/>
            <a:ext cx="9160933" cy="6870700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Cherry Blossom</a:t>
            </a:r>
          </a:p>
        </p:txBody>
      </p:sp>
    </p:spTree>
    <p:extLst>
      <p:ext uri="{BB962C8B-B14F-4D97-AF65-F5344CB8AC3E}">
        <p14:creationId xmlns:p14="http://schemas.microsoft.com/office/powerpoint/2010/main" val="3064823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5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800" r="-6800"/>
          <a:stretch>
            <a:fillRect/>
          </a:stretch>
        </p:blipFill>
        <p:spPr>
          <a:xfrm>
            <a:off x="262468" y="593"/>
            <a:ext cx="8652932" cy="648969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Cherry Blossom</a:t>
            </a:r>
          </a:p>
        </p:txBody>
      </p:sp>
    </p:spTree>
    <p:extLst>
      <p:ext uri="{BB962C8B-B14F-4D97-AF65-F5344CB8AC3E}">
        <p14:creationId xmlns:p14="http://schemas.microsoft.com/office/powerpoint/2010/main" val="1560393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6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9271" r="-29271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301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7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515" r="-30515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3810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 descr="gilbertGeorge08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001" r="-32001"/>
          <a:stretch>
            <a:fillRect/>
          </a:stretch>
        </p:blipFill>
        <p:spPr>
          <a:xfrm>
            <a:off x="914399" y="-12701"/>
            <a:ext cx="9159185" cy="6869389"/>
          </a:xfrm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5689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954673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171</TotalTime>
  <Words>34</Words>
  <Application>Microsoft Macintosh PowerPoint</Application>
  <PresentationFormat>On-screen Show (4:3)</PresentationFormat>
  <Paragraphs>11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Ruth Dusseault</cp:lastModifiedBy>
  <cp:revision>8</cp:revision>
  <dcterms:created xsi:type="dcterms:W3CDTF">2010-11-03T23:26:30Z</dcterms:created>
  <dcterms:modified xsi:type="dcterms:W3CDTF">2015-02-12T14:42:29Z</dcterms:modified>
</cp:coreProperties>
</file>